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2" r:id="rId8"/>
    <p:sldId id="263" r:id="rId9"/>
    <p:sldId id="264" r:id="rId10"/>
  </p:sldIdLst>
  <p:sldSz cx="12192000" cy="6858000"/>
  <p:notesSz cx="7010400" cy="9296400"/>
  <p:embeddedFontLst>
    <p:embeddedFont>
      <p:font typeface="Aclonica" panose="02060503000000020004" pitchFamily="18" charset="0"/>
      <p:regular r:id="rId13"/>
    </p:embeddedFont>
    <p:embeddedFont>
      <p:font typeface="Calibri Light" panose="020F0302020204030204" pitchFamily="34" charset="0"/>
      <p:regular r:id="rId14"/>
      <p:italic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7934" autoAdjust="0"/>
  </p:normalViewPr>
  <p:slideViewPr>
    <p:cSldViewPr snapToGrid="0">
      <p:cViewPr varScale="1">
        <p:scale>
          <a:sx n="38" d="100"/>
          <a:sy n="38" d="100"/>
        </p:scale>
        <p:origin x="1896" y="54"/>
      </p:cViewPr>
      <p:guideLst/>
    </p:cSldViewPr>
  </p:slid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6108" cy="466434"/>
          </a:xfrm>
          <a:prstGeom prst="rect">
            <a:avLst/>
          </a:prstGeom>
        </p:spPr>
        <p:txBody>
          <a:bodyPr vert="horz" lIns="93177" tIns="46589" rIns="93177" bIns="46589" rtlCol="0"/>
          <a:lstStyle>
            <a:lvl1pPr algn="l">
              <a:defRPr sz="1200"/>
            </a:lvl1pPr>
          </a:lstStyle>
          <a:p>
            <a:r>
              <a:rPr lang="en-US" sz="1600" dirty="0">
                <a:latin typeface="Aclonica" panose="02060503000000020004" pitchFamily="18" charset="0"/>
              </a:rPr>
              <a:t>Drawn to Jesus (John 6:44-45)</a:t>
            </a: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April 30, 2017 am</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1AAC9146-BDDA-41E3-9D76-AC481E671B74}" type="slidenum">
              <a:rPr lang="en-US" smtClean="0"/>
              <a:t>‹#›</a:t>
            </a:fld>
            <a:endParaRPr lang="en-US" dirty="0"/>
          </a:p>
        </p:txBody>
      </p:sp>
    </p:spTree>
    <p:extLst>
      <p:ext uri="{BB962C8B-B14F-4D97-AF65-F5344CB8AC3E}">
        <p14:creationId xmlns:p14="http://schemas.microsoft.com/office/powerpoint/2010/main" val="2459071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643FECF-FC7A-4FC5-835D-5B767ABDA963}" type="datetimeFigureOut">
              <a:rPr lang="en-US" smtClean="0"/>
              <a:t>5/22/2017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31761DE-AA8F-44D8-9D09-3DA51B4BC347}" type="slidenum">
              <a:rPr lang="en-US" smtClean="0"/>
              <a:t>‹#›</a:t>
            </a:fld>
            <a:endParaRPr lang="en-US"/>
          </a:p>
        </p:txBody>
      </p:sp>
    </p:spTree>
    <p:extLst>
      <p:ext uri="{BB962C8B-B14F-4D97-AF65-F5344CB8AC3E}">
        <p14:creationId xmlns:p14="http://schemas.microsoft.com/office/powerpoint/2010/main" val="2817947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People can be drawn to the church, the preacher, etc., in many ways. </a:t>
            </a:r>
          </a:p>
          <a:p>
            <a:pPr marL="640594" lvl="1" indent="-174708">
              <a:buFont typeface="Arial" panose="020B0604020202020204" pitchFamily="34" charset="0"/>
              <a:buChar char="•"/>
            </a:pPr>
            <a:r>
              <a:rPr lang="en-US" dirty="0"/>
              <a:t>Suppers, games, parties etc. will draw people to the church. </a:t>
            </a:r>
          </a:p>
          <a:p>
            <a:pPr marL="640594" lvl="1" indent="-174708">
              <a:buFont typeface="Arial" panose="020B0604020202020204" pitchFamily="34" charset="0"/>
              <a:buChar char="•"/>
            </a:pPr>
            <a:r>
              <a:rPr lang="en-US" dirty="0"/>
              <a:t>Charisma and sensationalism will draw people to the preacher. </a:t>
            </a:r>
          </a:p>
          <a:p>
            <a:r>
              <a:rPr lang="en-US" b="1" dirty="0"/>
              <a:t>People can be drawn to Jesus in only one way </a:t>
            </a:r>
          </a:p>
          <a:p>
            <a:r>
              <a:rPr lang="en-US" b="1" dirty="0"/>
              <a:t>(John 6:44-45), </a:t>
            </a:r>
            <a:r>
              <a:rPr lang="en-US" dirty="0"/>
              <a:t>“</a:t>
            </a:r>
            <a:r>
              <a:rPr lang="en-US" i="1" dirty="0"/>
              <a:t>No one can come to Me </a:t>
            </a:r>
            <a:r>
              <a:rPr lang="en-US" b="1" i="1" dirty="0"/>
              <a:t>unless the Father who sent Me draws him</a:t>
            </a:r>
            <a:r>
              <a:rPr lang="en-US" i="1" dirty="0"/>
              <a:t>; and I will raise him up at the last day. </a:t>
            </a:r>
            <a:r>
              <a:rPr lang="en-US" i="1" baseline="30000" dirty="0"/>
              <a:t>45</a:t>
            </a:r>
            <a:r>
              <a:rPr lang="en-US" i="1" dirty="0"/>
              <a:t> It is written in the prophets, 'And they shall all be taught by God. ' Therefore everyone who has heard and learned from the Father comes to Me.”</a:t>
            </a:r>
          </a:p>
          <a:p>
            <a:r>
              <a:rPr lang="en-US" b="1" dirty="0"/>
              <a:t>Let us answer two questions about being drawn to Jesus: </a:t>
            </a:r>
          </a:p>
          <a:p>
            <a:pPr marL="640594" lvl="1" indent="-174708">
              <a:buFont typeface="Arial" panose="020B0604020202020204" pitchFamily="34" charset="0"/>
              <a:buChar char="•"/>
            </a:pPr>
            <a:r>
              <a:rPr lang="en-US" b="1" i="1" dirty="0"/>
              <a:t>Why</a:t>
            </a:r>
            <a:r>
              <a:rPr lang="en-US" dirty="0"/>
              <a:t> be drawn to Jesus?</a:t>
            </a:r>
          </a:p>
          <a:p>
            <a:pPr marL="640594" lvl="1" indent="-174708">
              <a:buFont typeface="Arial" panose="020B0604020202020204" pitchFamily="34" charset="0"/>
              <a:buChar char="•"/>
            </a:pPr>
            <a:r>
              <a:rPr lang="en-US" b="1" i="1" dirty="0"/>
              <a:t>How</a:t>
            </a:r>
            <a:r>
              <a:rPr lang="en-US" dirty="0"/>
              <a:t> are we drawn to Jesus?</a:t>
            </a:r>
          </a:p>
        </p:txBody>
      </p:sp>
      <p:sp>
        <p:nvSpPr>
          <p:cNvPr id="4" name="Slide Number Placeholder 3"/>
          <p:cNvSpPr>
            <a:spLocks noGrp="1"/>
          </p:cNvSpPr>
          <p:nvPr>
            <p:ph type="sldNum" sz="quarter" idx="10"/>
          </p:nvPr>
        </p:nvSpPr>
        <p:spPr/>
        <p:txBody>
          <a:bodyPr/>
          <a:lstStyle/>
          <a:p>
            <a:fld id="{531761DE-AA8F-44D8-9D09-3DA51B4BC347}" type="slidenum">
              <a:rPr lang="en-US" smtClean="0"/>
              <a:t>1</a:t>
            </a:fld>
            <a:endParaRPr lang="en-US"/>
          </a:p>
        </p:txBody>
      </p:sp>
    </p:spTree>
    <p:extLst>
      <p:ext uri="{BB962C8B-B14F-4D97-AF65-F5344CB8AC3E}">
        <p14:creationId xmlns:p14="http://schemas.microsoft.com/office/powerpoint/2010/main" val="2206025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dirty="0"/>
              <a:t>(44), </a:t>
            </a:r>
            <a:r>
              <a:rPr lang="en-US" b="0" dirty="0"/>
              <a:t>“</a:t>
            </a:r>
            <a:r>
              <a:rPr lang="en-US" b="0" i="1" dirty="0"/>
              <a:t>No one can come to Me unless </a:t>
            </a:r>
            <a:r>
              <a:rPr lang="en-US" b="1" i="1" dirty="0"/>
              <a:t>the Father who sent Me</a:t>
            </a:r>
            <a:r>
              <a:rPr lang="en-US" b="0" i="1" dirty="0"/>
              <a:t> draws him; and I will raise him up at the last day.”</a:t>
            </a:r>
            <a:br>
              <a:rPr lang="en-US" dirty="0"/>
            </a:br>
            <a:endParaRPr lang="en-US" dirty="0"/>
          </a:p>
          <a:p>
            <a:pPr defTabSz="931774"/>
            <a:r>
              <a:rPr lang="en-US" b="1" dirty="0"/>
              <a:t>(cf. John 3:16), </a:t>
            </a:r>
            <a:r>
              <a:rPr lang="en-US" i="1" dirty="0"/>
              <a:t>“For God so loved the world that He gave His only begotten Son, that whoever believes in Him should not perish but have everlasting life.”</a:t>
            </a:r>
            <a:endParaRPr lang="en-US" dirty="0"/>
          </a:p>
        </p:txBody>
      </p:sp>
      <p:sp>
        <p:nvSpPr>
          <p:cNvPr id="4" name="Slide Number Placeholder 3"/>
          <p:cNvSpPr>
            <a:spLocks noGrp="1"/>
          </p:cNvSpPr>
          <p:nvPr>
            <p:ph type="sldNum" sz="quarter" idx="10"/>
          </p:nvPr>
        </p:nvSpPr>
        <p:spPr/>
        <p:txBody>
          <a:bodyPr/>
          <a:lstStyle/>
          <a:p>
            <a:fld id="{531761DE-AA8F-44D8-9D09-3DA51B4BC347}" type="slidenum">
              <a:rPr lang="en-US" smtClean="0"/>
              <a:t>2</a:t>
            </a:fld>
            <a:endParaRPr lang="en-US"/>
          </a:p>
        </p:txBody>
      </p:sp>
    </p:spTree>
    <p:extLst>
      <p:ext uri="{BB962C8B-B14F-4D97-AF65-F5344CB8AC3E}">
        <p14:creationId xmlns:p14="http://schemas.microsoft.com/office/powerpoint/2010/main" val="2822711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dirty="0"/>
              <a:t>(John 1:1, 14), </a:t>
            </a:r>
            <a:r>
              <a:rPr lang="en-US" i="1" dirty="0"/>
              <a:t>“In the beginning was the Word, and the Word was with God, and the Word was God.”   </a:t>
            </a:r>
            <a:r>
              <a:rPr lang="en-US" b="1" dirty="0"/>
              <a:t>(14), </a:t>
            </a:r>
            <a:r>
              <a:rPr lang="en-US" i="1" dirty="0"/>
              <a:t>“And the Word became flesh and dwelt among us, and we beheld His glory, the glory as of the only begotten of the Father, full of grace and truth.”</a:t>
            </a:r>
          </a:p>
          <a:p>
            <a:pPr defTabSz="931774"/>
            <a:endParaRPr lang="en-US" dirty="0"/>
          </a:p>
          <a:p>
            <a:pPr defTabSz="931774"/>
            <a:r>
              <a:rPr lang="en-US" b="1" dirty="0"/>
              <a:t>(John 20:28),</a:t>
            </a:r>
            <a:r>
              <a:rPr lang="en-US" b="1" i="1" dirty="0"/>
              <a:t> </a:t>
            </a:r>
            <a:r>
              <a:rPr lang="en-US" i="1" dirty="0"/>
              <a:t>“And Thomas answered and said to Him, "My Lord and my God!"</a:t>
            </a:r>
          </a:p>
          <a:p>
            <a:endParaRPr lang="en-US" dirty="0"/>
          </a:p>
        </p:txBody>
      </p:sp>
      <p:sp>
        <p:nvSpPr>
          <p:cNvPr id="4" name="Slide Number Placeholder 3"/>
          <p:cNvSpPr>
            <a:spLocks noGrp="1"/>
          </p:cNvSpPr>
          <p:nvPr>
            <p:ph type="sldNum" sz="quarter" idx="10"/>
          </p:nvPr>
        </p:nvSpPr>
        <p:spPr/>
        <p:txBody>
          <a:bodyPr/>
          <a:lstStyle/>
          <a:p>
            <a:fld id="{531761DE-AA8F-44D8-9D09-3DA51B4BC347}" type="slidenum">
              <a:rPr lang="en-US" smtClean="0"/>
              <a:t>3</a:t>
            </a:fld>
            <a:endParaRPr lang="en-US"/>
          </a:p>
        </p:txBody>
      </p:sp>
    </p:spTree>
    <p:extLst>
      <p:ext uri="{BB962C8B-B14F-4D97-AF65-F5344CB8AC3E}">
        <p14:creationId xmlns:p14="http://schemas.microsoft.com/office/powerpoint/2010/main" val="1148084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dirty="0"/>
              <a:t>(John 6:27), </a:t>
            </a:r>
            <a:r>
              <a:rPr lang="en-US" i="1" dirty="0"/>
              <a:t>“Do not labor for the food which perishes, but for the food which endures to everlasting life, which the Son of Man will give you, because God the Father has set His seal on Him.“</a:t>
            </a:r>
          </a:p>
          <a:p>
            <a:pPr defTabSz="931774"/>
            <a:endParaRPr lang="en-US" dirty="0"/>
          </a:p>
          <a:p>
            <a:pPr defTabSz="931774"/>
            <a:r>
              <a:rPr lang="en-US" b="1" dirty="0"/>
              <a:t>(John 6:40), </a:t>
            </a:r>
            <a:r>
              <a:rPr lang="en-US" i="1" dirty="0"/>
              <a:t>“And this is the will of Him who sent Me, that everyone who sees the Son and believes in Him may have everlasting life; and I will raise him up at the last day."</a:t>
            </a:r>
          </a:p>
          <a:p>
            <a:endParaRPr lang="en-US" dirty="0"/>
          </a:p>
        </p:txBody>
      </p:sp>
      <p:sp>
        <p:nvSpPr>
          <p:cNvPr id="4" name="Slide Number Placeholder 3"/>
          <p:cNvSpPr>
            <a:spLocks noGrp="1"/>
          </p:cNvSpPr>
          <p:nvPr>
            <p:ph type="sldNum" sz="quarter" idx="10"/>
          </p:nvPr>
        </p:nvSpPr>
        <p:spPr/>
        <p:txBody>
          <a:bodyPr/>
          <a:lstStyle/>
          <a:p>
            <a:fld id="{531761DE-AA8F-44D8-9D09-3DA51B4BC347}" type="slidenum">
              <a:rPr lang="en-US" smtClean="0"/>
              <a:t>4</a:t>
            </a:fld>
            <a:endParaRPr lang="en-US"/>
          </a:p>
        </p:txBody>
      </p:sp>
    </p:spTree>
    <p:extLst>
      <p:ext uri="{BB962C8B-B14F-4D97-AF65-F5344CB8AC3E}">
        <p14:creationId xmlns:p14="http://schemas.microsoft.com/office/powerpoint/2010/main" val="3530687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dirty="0"/>
              <a:t>(Matthew 1:21), </a:t>
            </a:r>
            <a:r>
              <a:rPr lang="en-US" b="0" i="1" dirty="0"/>
              <a:t>“And she will bring forth a Son, and you shall call His name Jesus, for He will save His people from their sins."</a:t>
            </a:r>
          </a:p>
          <a:p>
            <a:pPr defTabSz="931774"/>
            <a:r>
              <a:rPr lang="en-US" b="1" dirty="0"/>
              <a:t>(Titus 2:14), </a:t>
            </a:r>
            <a:r>
              <a:rPr lang="en-US" b="0" i="1" dirty="0"/>
              <a:t>“who gave Himself for us, that He might redeem us from every lawless deed and purify for Himself His own special people, zealous for good works.”</a:t>
            </a:r>
          </a:p>
          <a:p>
            <a:pPr marL="640594" lvl="1" indent="-174708" defTabSz="931774">
              <a:buFont typeface="Arial" panose="020B0604020202020204" pitchFamily="34" charset="0"/>
              <a:buChar char="•"/>
            </a:pPr>
            <a:r>
              <a:rPr lang="en-US" dirty="0"/>
              <a:t>Not from all of life’s problems </a:t>
            </a:r>
          </a:p>
          <a:p>
            <a:pPr defTabSz="931774"/>
            <a:r>
              <a:rPr lang="en-US" b="1" dirty="0"/>
              <a:t>(cf. John 16:33),</a:t>
            </a:r>
            <a:r>
              <a:rPr lang="en-US" b="1" i="1" dirty="0"/>
              <a:t> </a:t>
            </a:r>
            <a:r>
              <a:rPr lang="en-US" i="1" dirty="0"/>
              <a:t>“These things I have spoken to you, that in Me you may have peace. </a:t>
            </a:r>
            <a:r>
              <a:rPr lang="en-US" b="1" i="1" dirty="0"/>
              <a:t>In the world you will have tribulation</a:t>
            </a:r>
            <a:r>
              <a:rPr lang="en-US" i="1" dirty="0"/>
              <a:t>; but be of good cheer, I have overcome the world.“</a:t>
            </a:r>
          </a:p>
          <a:p>
            <a:pPr marL="640594" lvl="1" indent="-174708" defTabSz="931774">
              <a:buFont typeface="Arial" panose="020B0604020202020204" pitchFamily="34" charset="0"/>
              <a:buChar char="•"/>
            </a:pPr>
            <a:r>
              <a:rPr lang="en-US" dirty="0"/>
              <a:t>Not from temporal consequences of sin, but guilt and eternal consequences. </a:t>
            </a:r>
          </a:p>
        </p:txBody>
      </p:sp>
      <p:sp>
        <p:nvSpPr>
          <p:cNvPr id="4" name="Slide Number Placeholder 3"/>
          <p:cNvSpPr>
            <a:spLocks noGrp="1"/>
          </p:cNvSpPr>
          <p:nvPr>
            <p:ph type="sldNum" sz="quarter" idx="10"/>
          </p:nvPr>
        </p:nvSpPr>
        <p:spPr/>
        <p:txBody>
          <a:bodyPr/>
          <a:lstStyle/>
          <a:p>
            <a:fld id="{531761DE-AA8F-44D8-9D09-3DA51B4BC347}" type="slidenum">
              <a:rPr lang="en-US" smtClean="0"/>
              <a:t>5</a:t>
            </a:fld>
            <a:endParaRPr lang="en-US"/>
          </a:p>
        </p:txBody>
      </p:sp>
    </p:spTree>
    <p:extLst>
      <p:ext uri="{BB962C8B-B14F-4D97-AF65-F5344CB8AC3E}">
        <p14:creationId xmlns:p14="http://schemas.microsoft.com/office/powerpoint/2010/main" val="171768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dirty="0"/>
              <a:t>(Acts 2:36), </a:t>
            </a:r>
            <a:r>
              <a:rPr lang="en-US" i="1" dirty="0"/>
              <a:t>“Therefore let all the house of Israel know assuredly that God has made this Jesus, whom you crucified, both Lord and Christ.“</a:t>
            </a:r>
          </a:p>
          <a:p>
            <a:pPr defTabSz="931774"/>
            <a:r>
              <a:rPr lang="en-US" b="1" dirty="0"/>
              <a:t>(1 Timothy 6:14-15), </a:t>
            </a:r>
            <a:r>
              <a:rPr lang="en-US" i="1" dirty="0"/>
              <a:t>“that you keep this commandment without spot, blameless until our Lord Jesus Christ's appearing, </a:t>
            </a:r>
            <a:r>
              <a:rPr lang="en-US" i="1" baseline="30000" dirty="0"/>
              <a:t>15</a:t>
            </a:r>
            <a:r>
              <a:rPr lang="en-US" i="1" dirty="0"/>
              <a:t> which He will manifest in His own time, </a:t>
            </a:r>
            <a:r>
              <a:rPr lang="en-US" b="1" i="1" dirty="0"/>
              <a:t>He who is the blessed and only Potentate, the King of kings and Lord of lords</a:t>
            </a:r>
            <a:r>
              <a:rPr lang="en-US" i="1" dirty="0"/>
              <a:t>”</a:t>
            </a:r>
          </a:p>
          <a:p>
            <a:pPr marL="640594" lvl="1" indent="-174708" defTabSz="931774">
              <a:buFont typeface="Arial" panose="020B0604020202020204" pitchFamily="34" charset="0"/>
              <a:buChar char="•"/>
            </a:pPr>
            <a:r>
              <a:rPr lang="en-US" dirty="0"/>
              <a:t>At “right hand of God” as head and king</a:t>
            </a:r>
          </a:p>
          <a:p>
            <a:pPr defTabSz="931774"/>
            <a:r>
              <a:rPr lang="en-US" b="1" dirty="0"/>
              <a:t>(cf. Ephesians 1:20-23)</a:t>
            </a:r>
            <a:r>
              <a:rPr lang="en-US" dirty="0"/>
              <a:t>, </a:t>
            </a:r>
            <a:r>
              <a:rPr lang="en-US" i="1" dirty="0"/>
              <a:t>”which He worked in Christ when He raised Him from the dead and seated Him at His right hand in the heavenly places, </a:t>
            </a:r>
            <a:r>
              <a:rPr lang="en-US" i="1" baseline="30000" dirty="0"/>
              <a:t>21</a:t>
            </a:r>
            <a:r>
              <a:rPr lang="en-US" i="1" dirty="0"/>
              <a:t> far above all principality and power and might and dominion, and every name that is named, not only in this age but also in that which is to come. </a:t>
            </a:r>
            <a:r>
              <a:rPr lang="en-US" i="1" baseline="30000" dirty="0"/>
              <a:t>22</a:t>
            </a:r>
            <a:r>
              <a:rPr lang="en-US" i="1" dirty="0"/>
              <a:t> And He put all things </a:t>
            </a:r>
            <a:r>
              <a:rPr lang="en-US" dirty="0"/>
              <a:t>under His feet, and gave Him to be head over all things to the church, </a:t>
            </a:r>
            <a:r>
              <a:rPr lang="en-US" baseline="30000" dirty="0"/>
              <a:t>23</a:t>
            </a:r>
            <a:r>
              <a:rPr lang="en-US" dirty="0"/>
              <a:t> which is His body, the fullness of Him who fills all in all.”</a:t>
            </a:r>
          </a:p>
          <a:p>
            <a:pPr marL="640594" lvl="1" indent="-174708" defTabSz="931774">
              <a:buFont typeface="Arial" panose="020B0604020202020204" pitchFamily="34" charset="0"/>
              <a:buChar char="•"/>
            </a:pPr>
            <a:r>
              <a:rPr lang="en-US" dirty="0"/>
              <a:t>Lord, King, and Head means he is control our lives. </a:t>
            </a:r>
          </a:p>
        </p:txBody>
      </p:sp>
      <p:sp>
        <p:nvSpPr>
          <p:cNvPr id="4" name="Slide Number Placeholder 3"/>
          <p:cNvSpPr>
            <a:spLocks noGrp="1"/>
          </p:cNvSpPr>
          <p:nvPr>
            <p:ph type="sldNum" sz="quarter" idx="10"/>
          </p:nvPr>
        </p:nvSpPr>
        <p:spPr/>
        <p:txBody>
          <a:bodyPr/>
          <a:lstStyle/>
          <a:p>
            <a:fld id="{531761DE-AA8F-44D8-9D09-3DA51B4BC347}" type="slidenum">
              <a:rPr lang="en-US" smtClean="0"/>
              <a:t>6</a:t>
            </a:fld>
            <a:endParaRPr lang="en-US"/>
          </a:p>
        </p:txBody>
      </p:sp>
    </p:spTree>
    <p:extLst>
      <p:ext uri="{BB962C8B-B14F-4D97-AF65-F5344CB8AC3E}">
        <p14:creationId xmlns:p14="http://schemas.microsoft.com/office/powerpoint/2010/main" val="1807913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dirty="0"/>
              <a:t>(v. 45), [Note: immediate context denies religious error on this matter], </a:t>
            </a:r>
            <a:r>
              <a:rPr lang="en-US" b="0" i="1" dirty="0"/>
              <a:t>“It is written in the prophets, 'And </a:t>
            </a:r>
            <a:r>
              <a:rPr lang="en-US" b="1" i="1" dirty="0"/>
              <a:t>they shall all be taught </a:t>
            </a:r>
            <a:r>
              <a:rPr lang="en-US" b="0" i="1" dirty="0"/>
              <a:t>by God. ' Therefore everyone </a:t>
            </a:r>
            <a:r>
              <a:rPr lang="en-US" b="1" i="1" dirty="0"/>
              <a:t>who has heard and learned from the Father</a:t>
            </a:r>
            <a:r>
              <a:rPr lang="en-US" b="0" i="1" dirty="0"/>
              <a:t> comes to Me.” </a:t>
            </a:r>
          </a:p>
          <a:p>
            <a:pPr marL="640594" lvl="1" indent="-174708" defTabSz="931774">
              <a:buFont typeface="Arial" panose="020B0604020202020204" pitchFamily="34" charset="0"/>
              <a:buChar char="•"/>
            </a:pPr>
            <a:r>
              <a:rPr lang="en-US" dirty="0"/>
              <a:t>Not “better felt than told” experience. </a:t>
            </a:r>
          </a:p>
          <a:p>
            <a:pPr marL="640594" lvl="1" indent="-174708" defTabSz="931774">
              <a:buFont typeface="Arial" panose="020B0604020202020204" pitchFamily="34" charset="0"/>
              <a:buChar char="•"/>
            </a:pPr>
            <a:r>
              <a:rPr lang="en-US" dirty="0"/>
              <a:t>Not direct divine intervention. </a:t>
            </a:r>
          </a:p>
          <a:p>
            <a:pPr marL="640594" lvl="1" indent="-174708" defTabSz="931774">
              <a:buFont typeface="Arial" panose="020B0604020202020204" pitchFamily="34" charset="0"/>
              <a:buChar char="•"/>
            </a:pPr>
            <a:r>
              <a:rPr lang="en-US" dirty="0"/>
              <a:t>But, accepting evidence in the gospel and acting upon it. </a:t>
            </a:r>
          </a:p>
          <a:p>
            <a:pPr defTabSz="931774"/>
            <a:r>
              <a:rPr lang="en-US" b="1" dirty="0"/>
              <a:t>(Romans 10:10-13), </a:t>
            </a:r>
            <a:r>
              <a:rPr lang="en-US" b="0" i="1" dirty="0"/>
              <a:t>“For with the heart one believes unto righteousness, and with the mouth confession is made unto salvation. </a:t>
            </a:r>
            <a:r>
              <a:rPr lang="en-US" b="0" i="1" baseline="30000" dirty="0"/>
              <a:t>11</a:t>
            </a:r>
            <a:r>
              <a:rPr lang="en-US" b="0" i="1" dirty="0"/>
              <a:t> For the Scripture says, "Whoever believes on Him will not be put to shame." </a:t>
            </a:r>
            <a:r>
              <a:rPr lang="en-US" b="0" i="1" baseline="30000" dirty="0"/>
              <a:t>12 </a:t>
            </a:r>
            <a:r>
              <a:rPr lang="en-US" b="0" i="1" dirty="0"/>
              <a:t>For there is no distinction between Jew and Greek, for the same Lord over all is rich to all who call upon Him. </a:t>
            </a:r>
            <a:r>
              <a:rPr lang="en-US" b="0" i="1" baseline="30000" dirty="0"/>
              <a:t>13 </a:t>
            </a:r>
            <a:r>
              <a:rPr lang="en-US" b="0" i="1" dirty="0"/>
              <a:t>For "whoever calls on the name of the Lord shall be saved."</a:t>
            </a:r>
          </a:p>
        </p:txBody>
      </p:sp>
      <p:sp>
        <p:nvSpPr>
          <p:cNvPr id="4" name="Slide Number Placeholder 3"/>
          <p:cNvSpPr>
            <a:spLocks noGrp="1"/>
          </p:cNvSpPr>
          <p:nvPr>
            <p:ph type="sldNum" sz="quarter" idx="10"/>
          </p:nvPr>
        </p:nvSpPr>
        <p:spPr/>
        <p:txBody>
          <a:bodyPr/>
          <a:lstStyle/>
          <a:p>
            <a:fld id="{531761DE-AA8F-44D8-9D09-3DA51B4BC347}" type="slidenum">
              <a:rPr lang="en-US" smtClean="0"/>
              <a:t>7</a:t>
            </a:fld>
            <a:endParaRPr lang="en-US"/>
          </a:p>
        </p:txBody>
      </p:sp>
    </p:spTree>
    <p:extLst>
      <p:ext uri="{BB962C8B-B14F-4D97-AF65-F5344CB8AC3E}">
        <p14:creationId xmlns:p14="http://schemas.microsoft.com/office/powerpoint/2010/main" val="257059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dirty="0"/>
              <a:t>(cf. Acts 8:30-39) [Ethiopian Eunuch, paraphrase], (36-38), </a:t>
            </a:r>
            <a:r>
              <a:rPr lang="en-US" b="0" dirty="0"/>
              <a:t>“Now as they went down the road, they came to some water. And the eunuch said, "See, here is water. What hinders me from being baptized?“ </a:t>
            </a:r>
            <a:r>
              <a:rPr lang="en-US" b="0" baseline="30000" dirty="0"/>
              <a:t>37</a:t>
            </a:r>
            <a:r>
              <a:rPr lang="en-US" b="0" dirty="0"/>
              <a:t> Then Philip said, "If you believe with all your heart, you </a:t>
            </a:r>
            <a:r>
              <a:rPr lang="en-US" b="0" dirty="0" err="1"/>
              <a:t>may."And</a:t>
            </a:r>
            <a:r>
              <a:rPr lang="en-US" b="0" dirty="0"/>
              <a:t> he answered and said, "I believe that Jesus Christ is the Son of God.“ </a:t>
            </a:r>
            <a:r>
              <a:rPr lang="en-US" b="0" baseline="30000" dirty="0"/>
              <a:t>38</a:t>
            </a:r>
            <a:r>
              <a:rPr lang="en-US" b="0" dirty="0"/>
              <a:t> So he commanded the chariot to stand still. And both Philip and the eunuch went down into the water, and he baptized him.”</a:t>
            </a:r>
          </a:p>
          <a:p>
            <a:pPr marL="640594" lvl="1" indent="-174708" defTabSz="931774">
              <a:buFont typeface="Arial" panose="020B0604020202020204" pitchFamily="34" charset="0"/>
              <a:buChar char="•"/>
            </a:pPr>
            <a:r>
              <a:rPr lang="en-US" dirty="0"/>
              <a:t>Happiness, good feelings, rejoicing accompanies salvation, but is not evidence of it. </a:t>
            </a:r>
          </a:p>
          <a:p>
            <a:pPr marL="640594" lvl="1" indent="-174708" defTabSz="931774">
              <a:buFont typeface="Arial" panose="020B0604020202020204" pitchFamily="34" charset="0"/>
              <a:buChar char="•"/>
            </a:pPr>
            <a:r>
              <a:rPr lang="en-US" dirty="0"/>
              <a:t>Believing alone not enough </a:t>
            </a:r>
          </a:p>
          <a:p>
            <a:pPr defTabSz="931774"/>
            <a:r>
              <a:rPr lang="en-US" b="1" dirty="0"/>
              <a:t>(cf. John 12:42-43), </a:t>
            </a:r>
            <a:r>
              <a:rPr lang="en-US" i="1" dirty="0"/>
              <a:t>“Nevertheless even among the rulers many believed in Him, but because of the Pharisees they did not confess Him, lest they should be put out of the synagogue; </a:t>
            </a:r>
            <a:r>
              <a:rPr lang="en-US" i="1" baseline="30000" dirty="0"/>
              <a:t>43</a:t>
            </a:r>
            <a:r>
              <a:rPr lang="en-US" i="1" dirty="0"/>
              <a:t> for they loved the praise of men more than the praise of God.”</a:t>
            </a:r>
          </a:p>
          <a:p>
            <a:pPr marL="640594" lvl="1" indent="-174708" defTabSz="931774">
              <a:buFont typeface="Arial" panose="020B0604020202020204" pitchFamily="34" charset="0"/>
              <a:buChar char="•"/>
            </a:pPr>
            <a:r>
              <a:rPr lang="en-US" dirty="0"/>
              <a:t>3. Must repent, confess and baptized</a:t>
            </a:r>
          </a:p>
          <a:p>
            <a:pPr defTabSz="931774"/>
            <a:r>
              <a:rPr lang="en-US" b="1" dirty="0"/>
              <a:t>(Luke 13:3), </a:t>
            </a:r>
            <a:r>
              <a:rPr lang="en-US" b="0" i="1" dirty="0"/>
              <a:t>“I tell you, no; but unless you repent you will all likewise perish.”</a:t>
            </a:r>
          </a:p>
          <a:p>
            <a:pPr defTabSz="931774"/>
            <a:r>
              <a:rPr lang="en-US" b="1" dirty="0"/>
              <a:t>(Rom. 10:10), </a:t>
            </a:r>
            <a:r>
              <a:rPr lang="en-US" b="0" i="1" dirty="0"/>
              <a:t>“with the mouth confession is made unto salvation.”</a:t>
            </a:r>
          </a:p>
          <a:p>
            <a:pPr defTabSz="931774"/>
            <a:r>
              <a:rPr lang="en-US" b="1" dirty="0"/>
              <a:t>(Acts 2:38), [baptism], </a:t>
            </a:r>
            <a:r>
              <a:rPr lang="en-US" b="0" i="1" dirty="0"/>
              <a:t>“for the remission of sins.”</a:t>
            </a:r>
          </a:p>
        </p:txBody>
      </p:sp>
      <p:sp>
        <p:nvSpPr>
          <p:cNvPr id="4" name="Slide Number Placeholder 3"/>
          <p:cNvSpPr>
            <a:spLocks noGrp="1"/>
          </p:cNvSpPr>
          <p:nvPr>
            <p:ph type="sldNum" sz="quarter" idx="10"/>
          </p:nvPr>
        </p:nvSpPr>
        <p:spPr/>
        <p:txBody>
          <a:bodyPr/>
          <a:lstStyle/>
          <a:p>
            <a:fld id="{531761DE-AA8F-44D8-9D09-3DA51B4BC347}" type="slidenum">
              <a:rPr lang="en-US" smtClean="0"/>
              <a:t>8</a:t>
            </a:fld>
            <a:endParaRPr lang="en-US"/>
          </a:p>
        </p:txBody>
      </p:sp>
    </p:spTree>
    <p:extLst>
      <p:ext uri="{BB962C8B-B14F-4D97-AF65-F5344CB8AC3E}">
        <p14:creationId xmlns:p14="http://schemas.microsoft.com/office/powerpoint/2010/main" val="2098667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A. Not interested in just drawing people to the church – but to Jesus.</a:t>
            </a:r>
          </a:p>
          <a:p>
            <a:pPr defTabSz="931774">
              <a:defRPr/>
            </a:pPr>
            <a:endParaRPr lang="en-US" b="1" dirty="0"/>
          </a:p>
          <a:p>
            <a:pPr defTabSz="931774">
              <a:defRPr/>
            </a:pPr>
            <a:r>
              <a:rPr lang="en-US" b="1" dirty="0"/>
              <a:t>B. When one is drawn to Jesus, he is drawn to the church (Acts 2:47).</a:t>
            </a:r>
          </a:p>
          <a:p>
            <a:pPr defTabSz="931774">
              <a:defRPr/>
            </a:pPr>
            <a:endParaRPr lang="en-US" b="1" dirty="0"/>
          </a:p>
          <a:p>
            <a:pPr defTabSz="931774">
              <a:defRPr/>
            </a:pPr>
            <a:r>
              <a:rPr lang="en-US" b="1" dirty="0"/>
              <a:t>(Acts 2:47), </a:t>
            </a:r>
            <a:r>
              <a:rPr lang="en-US" i="1" dirty="0"/>
              <a:t>“praising God and having favor with all the people. </a:t>
            </a:r>
            <a:r>
              <a:rPr lang="en-US" b="1" i="1" dirty="0"/>
              <a:t>And the Lord added to the church daily those who were being saved</a:t>
            </a:r>
            <a:r>
              <a:rPr lang="en-US" i="1" dirty="0"/>
              <a:t>.”</a:t>
            </a:r>
          </a:p>
        </p:txBody>
      </p:sp>
      <p:sp>
        <p:nvSpPr>
          <p:cNvPr id="4" name="Slide Number Placeholder 3"/>
          <p:cNvSpPr>
            <a:spLocks noGrp="1"/>
          </p:cNvSpPr>
          <p:nvPr>
            <p:ph type="sldNum" sz="quarter" idx="10"/>
          </p:nvPr>
        </p:nvSpPr>
        <p:spPr/>
        <p:txBody>
          <a:bodyPr/>
          <a:lstStyle/>
          <a:p>
            <a:fld id="{531761DE-AA8F-44D8-9D09-3DA51B4BC347}" type="slidenum">
              <a:rPr lang="en-US" smtClean="0"/>
              <a:t>9</a:t>
            </a:fld>
            <a:endParaRPr lang="en-US"/>
          </a:p>
        </p:txBody>
      </p:sp>
    </p:spTree>
    <p:extLst>
      <p:ext uri="{BB962C8B-B14F-4D97-AF65-F5344CB8AC3E}">
        <p14:creationId xmlns:p14="http://schemas.microsoft.com/office/powerpoint/2010/main" val="2642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CA6F6D-7848-495E-A0CE-9FC63BEF6817}"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4E4D2-F161-4DE4-8FF0-CA8EB0F98A55}" type="slidenum">
              <a:rPr lang="en-US" smtClean="0"/>
              <a:t>‹#›</a:t>
            </a:fld>
            <a:endParaRPr lang="en-US"/>
          </a:p>
        </p:txBody>
      </p:sp>
    </p:spTree>
    <p:extLst>
      <p:ext uri="{BB962C8B-B14F-4D97-AF65-F5344CB8AC3E}">
        <p14:creationId xmlns:p14="http://schemas.microsoft.com/office/powerpoint/2010/main" val="47473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CA6F6D-7848-495E-A0CE-9FC63BEF6817}"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4E4D2-F161-4DE4-8FF0-CA8EB0F98A55}" type="slidenum">
              <a:rPr lang="en-US" smtClean="0"/>
              <a:t>‹#›</a:t>
            </a:fld>
            <a:endParaRPr lang="en-US"/>
          </a:p>
        </p:txBody>
      </p:sp>
    </p:spTree>
    <p:extLst>
      <p:ext uri="{BB962C8B-B14F-4D97-AF65-F5344CB8AC3E}">
        <p14:creationId xmlns:p14="http://schemas.microsoft.com/office/powerpoint/2010/main" val="541950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CA6F6D-7848-495E-A0CE-9FC63BEF6817}"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4E4D2-F161-4DE4-8FF0-CA8EB0F98A55}" type="slidenum">
              <a:rPr lang="en-US" smtClean="0"/>
              <a:t>‹#›</a:t>
            </a:fld>
            <a:endParaRPr lang="en-US"/>
          </a:p>
        </p:txBody>
      </p:sp>
    </p:spTree>
    <p:extLst>
      <p:ext uri="{BB962C8B-B14F-4D97-AF65-F5344CB8AC3E}">
        <p14:creationId xmlns:p14="http://schemas.microsoft.com/office/powerpoint/2010/main" val="3137522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CA6F6D-7848-495E-A0CE-9FC63BEF6817}"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4E4D2-F161-4DE4-8FF0-CA8EB0F98A55}" type="slidenum">
              <a:rPr lang="en-US" smtClean="0"/>
              <a:t>‹#›</a:t>
            </a:fld>
            <a:endParaRPr lang="en-US"/>
          </a:p>
        </p:txBody>
      </p:sp>
    </p:spTree>
    <p:extLst>
      <p:ext uri="{BB962C8B-B14F-4D97-AF65-F5344CB8AC3E}">
        <p14:creationId xmlns:p14="http://schemas.microsoft.com/office/powerpoint/2010/main" val="95056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CA6F6D-7848-495E-A0CE-9FC63BEF6817}"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4E4D2-F161-4DE4-8FF0-CA8EB0F98A55}" type="slidenum">
              <a:rPr lang="en-US" smtClean="0"/>
              <a:t>‹#›</a:t>
            </a:fld>
            <a:endParaRPr lang="en-US"/>
          </a:p>
        </p:txBody>
      </p:sp>
    </p:spTree>
    <p:extLst>
      <p:ext uri="{BB962C8B-B14F-4D97-AF65-F5344CB8AC3E}">
        <p14:creationId xmlns:p14="http://schemas.microsoft.com/office/powerpoint/2010/main" val="2874967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CA6F6D-7848-495E-A0CE-9FC63BEF6817}"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4E4D2-F161-4DE4-8FF0-CA8EB0F98A55}" type="slidenum">
              <a:rPr lang="en-US" smtClean="0"/>
              <a:t>‹#›</a:t>
            </a:fld>
            <a:endParaRPr lang="en-US"/>
          </a:p>
        </p:txBody>
      </p:sp>
    </p:spTree>
    <p:extLst>
      <p:ext uri="{BB962C8B-B14F-4D97-AF65-F5344CB8AC3E}">
        <p14:creationId xmlns:p14="http://schemas.microsoft.com/office/powerpoint/2010/main" val="707423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CA6F6D-7848-495E-A0CE-9FC63BEF6817}" type="datetimeFigureOut">
              <a:rPr lang="en-US" smtClean="0"/>
              <a:t>5/22/2017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E4E4D2-F161-4DE4-8FF0-CA8EB0F98A55}" type="slidenum">
              <a:rPr lang="en-US" smtClean="0"/>
              <a:t>‹#›</a:t>
            </a:fld>
            <a:endParaRPr lang="en-US"/>
          </a:p>
        </p:txBody>
      </p:sp>
    </p:spTree>
    <p:extLst>
      <p:ext uri="{BB962C8B-B14F-4D97-AF65-F5344CB8AC3E}">
        <p14:creationId xmlns:p14="http://schemas.microsoft.com/office/powerpoint/2010/main" val="528219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CA6F6D-7848-495E-A0CE-9FC63BEF6817}" type="datetimeFigureOut">
              <a:rPr lang="en-US" smtClean="0"/>
              <a:t>5/22/2017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E4E4D2-F161-4DE4-8FF0-CA8EB0F98A55}" type="slidenum">
              <a:rPr lang="en-US" smtClean="0"/>
              <a:t>‹#›</a:t>
            </a:fld>
            <a:endParaRPr lang="en-US"/>
          </a:p>
        </p:txBody>
      </p:sp>
    </p:spTree>
    <p:extLst>
      <p:ext uri="{BB962C8B-B14F-4D97-AF65-F5344CB8AC3E}">
        <p14:creationId xmlns:p14="http://schemas.microsoft.com/office/powerpoint/2010/main" val="222350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A6F6D-7848-495E-A0CE-9FC63BEF6817}" type="datetimeFigureOut">
              <a:rPr lang="en-US" smtClean="0"/>
              <a:t>5/22/2017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E4E4D2-F161-4DE4-8FF0-CA8EB0F98A55}" type="slidenum">
              <a:rPr lang="en-US" smtClean="0"/>
              <a:t>‹#›</a:t>
            </a:fld>
            <a:endParaRPr lang="en-US"/>
          </a:p>
        </p:txBody>
      </p:sp>
    </p:spTree>
    <p:extLst>
      <p:ext uri="{BB962C8B-B14F-4D97-AF65-F5344CB8AC3E}">
        <p14:creationId xmlns:p14="http://schemas.microsoft.com/office/powerpoint/2010/main" val="3699060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CA6F6D-7848-495E-A0CE-9FC63BEF6817}"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4E4D2-F161-4DE4-8FF0-CA8EB0F98A55}" type="slidenum">
              <a:rPr lang="en-US" smtClean="0"/>
              <a:t>‹#›</a:t>
            </a:fld>
            <a:endParaRPr lang="en-US"/>
          </a:p>
        </p:txBody>
      </p:sp>
    </p:spTree>
    <p:extLst>
      <p:ext uri="{BB962C8B-B14F-4D97-AF65-F5344CB8AC3E}">
        <p14:creationId xmlns:p14="http://schemas.microsoft.com/office/powerpoint/2010/main" val="2311967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CA6F6D-7848-495E-A0CE-9FC63BEF6817}"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4E4D2-F161-4DE4-8FF0-CA8EB0F98A55}" type="slidenum">
              <a:rPr lang="en-US" smtClean="0"/>
              <a:t>‹#›</a:t>
            </a:fld>
            <a:endParaRPr lang="en-US"/>
          </a:p>
        </p:txBody>
      </p:sp>
    </p:spTree>
    <p:extLst>
      <p:ext uri="{BB962C8B-B14F-4D97-AF65-F5344CB8AC3E}">
        <p14:creationId xmlns:p14="http://schemas.microsoft.com/office/powerpoint/2010/main" val="1911367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2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A6F6D-7848-495E-A0CE-9FC63BEF6817}" type="datetimeFigureOut">
              <a:rPr lang="en-US" smtClean="0"/>
              <a:t>5/22/2017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4E4D2-F161-4DE4-8FF0-CA8EB0F98A55}" type="slidenum">
              <a:rPr lang="en-US" smtClean="0"/>
              <a:t>‹#›</a:t>
            </a:fld>
            <a:endParaRPr lang="en-US"/>
          </a:p>
        </p:txBody>
      </p:sp>
    </p:spTree>
    <p:extLst>
      <p:ext uri="{BB962C8B-B14F-4D97-AF65-F5344CB8AC3E}">
        <p14:creationId xmlns:p14="http://schemas.microsoft.com/office/powerpoint/2010/main" val="2898853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9143" y="1161143"/>
            <a:ext cx="9144000" cy="1536020"/>
          </a:xfrm>
        </p:spPr>
        <p:txBody>
          <a:bodyPr/>
          <a:lstStyle/>
          <a:p>
            <a:r>
              <a:rPr lang="en-US" dirty="0">
                <a:latin typeface="Aclonica" panose="02060503000000020004" pitchFamily="18" charset="0"/>
              </a:rPr>
              <a:t>Drawn to Jesus</a:t>
            </a:r>
          </a:p>
        </p:txBody>
      </p:sp>
      <p:sp>
        <p:nvSpPr>
          <p:cNvPr id="3" name="Subtitle 2"/>
          <p:cNvSpPr>
            <a:spLocks noGrp="1"/>
          </p:cNvSpPr>
          <p:nvPr>
            <p:ph type="subTitle" idx="1"/>
          </p:nvPr>
        </p:nvSpPr>
        <p:spPr/>
        <p:txBody>
          <a:bodyPr>
            <a:normAutofit/>
          </a:bodyPr>
          <a:lstStyle/>
          <a:p>
            <a:r>
              <a:rPr lang="en-US" sz="4800" b="1" dirty="0"/>
              <a:t>John 6:44-45</a:t>
            </a:r>
          </a:p>
        </p:txBody>
      </p:sp>
    </p:spTree>
    <p:extLst>
      <p:ext uri="{BB962C8B-B14F-4D97-AF65-F5344CB8AC3E}">
        <p14:creationId xmlns:p14="http://schemas.microsoft.com/office/powerpoint/2010/main" val="52592779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10" y="525781"/>
            <a:ext cx="11041380" cy="1028699"/>
          </a:xfrm>
        </p:spPr>
        <p:txBody>
          <a:bodyPr>
            <a:normAutofit/>
          </a:bodyPr>
          <a:lstStyle/>
          <a:p>
            <a:pPr algn="ctr"/>
            <a:r>
              <a:rPr lang="en-US" sz="5400" dirty="0">
                <a:latin typeface="Aclonica" panose="02060503000000020004" pitchFamily="18" charset="0"/>
              </a:rPr>
              <a:t>Why be drawn to Jesus?</a:t>
            </a:r>
          </a:p>
        </p:txBody>
      </p:sp>
      <p:sp>
        <p:nvSpPr>
          <p:cNvPr id="3" name="Content Placeholder 2"/>
          <p:cNvSpPr>
            <a:spLocks noGrp="1"/>
          </p:cNvSpPr>
          <p:nvPr>
            <p:ph idx="1"/>
          </p:nvPr>
        </p:nvSpPr>
        <p:spPr>
          <a:xfrm>
            <a:off x="365760" y="1943100"/>
            <a:ext cx="11384280" cy="4617720"/>
          </a:xfrm>
        </p:spPr>
        <p:txBody>
          <a:bodyPr>
            <a:normAutofit/>
          </a:bodyPr>
          <a:lstStyle/>
          <a:p>
            <a:pPr marL="411163" indent="-411163">
              <a:lnSpc>
                <a:spcPct val="100000"/>
              </a:lnSpc>
              <a:spcBef>
                <a:spcPts val="0"/>
              </a:spcBef>
              <a:spcAft>
                <a:spcPts val="1200"/>
              </a:spcAft>
            </a:pPr>
            <a:r>
              <a:rPr lang="en-US" sz="4400" b="1" dirty="0"/>
              <a:t>He is the one sent from God (44, John 3:16)</a:t>
            </a:r>
          </a:p>
        </p:txBody>
      </p:sp>
    </p:spTree>
    <p:extLst>
      <p:ext uri="{BB962C8B-B14F-4D97-AF65-F5344CB8AC3E}">
        <p14:creationId xmlns:p14="http://schemas.microsoft.com/office/powerpoint/2010/main" val="150874383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10" y="525781"/>
            <a:ext cx="11041380" cy="1028699"/>
          </a:xfrm>
        </p:spPr>
        <p:txBody>
          <a:bodyPr>
            <a:normAutofit/>
          </a:bodyPr>
          <a:lstStyle/>
          <a:p>
            <a:pPr algn="ctr"/>
            <a:r>
              <a:rPr lang="en-US" sz="5400" dirty="0">
                <a:latin typeface="Aclonica" panose="02060503000000020004" pitchFamily="18" charset="0"/>
              </a:rPr>
              <a:t>Why be drawn to Jesus?</a:t>
            </a:r>
          </a:p>
        </p:txBody>
      </p:sp>
      <p:sp>
        <p:nvSpPr>
          <p:cNvPr id="3" name="Content Placeholder 2"/>
          <p:cNvSpPr>
            <a:spLocks noGrp="1"/>
          </p:cNvSpPr>
          <p:nvPr>
            <p:ph idx="1"/>
          </p:nvPr>
        </p:nvSpPr>
        <p:spPr>
          <a:xfrm>
            <a:off x="365760" y="1943100"/>
            <a:ext cx="11384280" cy="4617720"/>
          </a:xfrm>
        </p:spPr>
        <p:txBody>
          <a:bodyPr>
            <a:normAutofit/>
          </a:bodyPr>
          <a:lstStyle/>
          <a:p>
            <a:pPr marL="411163" indent="-411163">
              <a:lnSpc>
                <a:spcPct val="100000"/>
              </a:lnSpc>
              <a:spcBef>
                <a:spcPts val="0"/>
              </a:spcBef>
              <a:spcAft>
                <a:spcPts val="1200"/>
              </a:spcAft>
            </a:pPr>
            <a:r>
              <a:rPr lang="en-US" sz="4400" b="1" dirty="0"/>
              <a:t>He is the one sent from God (44, John 3:16)</a:t>
            </a:r>
          </a:p>
          <a:p>
            <a:pPr marL="411163" indent="-411163">
              <a:lnSpc>
                <a:spcPct val="100000"/>
              </a:lnSpc>
              <a:spcBef>
                <a:spcPts val="0"/>
              </a:spcBef>
              <a:spcAft>
                <a:spcPts val="1200"/>
              </a:spcAft>
            </a:pPr>
            <a:r>
              <a:rPr lang="en-US" sz="4400" b="1" dirty="0"/>
              <a:t>He is God (John 1:1,14; 20:28)</a:t>
            </a:r>
          </a:p>
        </p:txBody>
      </p:sp>
    </p:spTree>
    <p:extLst>
      <p:ext uri="{BB962C8B-B14F-4D97-AF65-F5344CB8AC3E}">
        <p14:creationId xmlns:p14="http://schemas.microsoft.com/office/powerpoint/2010/main" val="380803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10" y="525781"/>
            <a:ext cx="11041380" cy="1028699"/>
          </a:xfrm>
        </p:spPr>
        <p:txBody>
          <a:bodyPr>
            <a:normAutofit/>
          </a:bodyPr>
          <a:lstStyle/>
          <a:p>
            <a:pPr algn="ctr"/>
            <a:r>
              <a:rPr lang="en-US" sz="5400" dirty="0">
                <a:latin typeface="Aclonica" panose="02060503000000020004" pitchFamily="18" charset="0"/>
              </a:rPr>
              <a:t>Why be drawn to Jesus?</a:t>
            </a:r>
          </a:p>
        </p:txBody>
      </p:sp>
      <p:sp>
        <p:nvSpPr>
          <p:cNvPr id="3" name="Content Placeholder 2"/>
          <p:cNvSpPr>
            <a:spLocks noGrp="1"/>
          </p:cNvSpPr>
          <p:nvPr>
            <p:ph idx="1"/>
          </p:nvPr>
        </p:nvSpPr>
        <p:spPr>
          <a:xfrm>
            <a:off x="365760" y="1943100"/>
            <a:ext cx="11384280" cy="4617720"/>
          </a:xfrm>
        </p:spPr>
        <p:txBody>
          <a:bodyPr>
            <a:normAutofit/>
          </a:bodyPr>
          <a:lstStyle/>
          <a:p>
            <a:pPr marL="411163" indent="-411163">
              <a:lnSpc>
                <a:spcPct val="100000"/>
              </a:lnSpc>
              <a:spcBef>
                <a:spcPts val="0"/>
              </a:spcBef>
              <a:spcAft>
                <a:spcPts val="1200"/>
              </a:spcAft>
            </a:pPr>
            <a:r>
              <a:rPr lang="en-US" sz="4400" b="1" dirty="0"/>
              <a:t>He is the one sent from God (44, John 3:16)</a:t>
            </a:r>
          </a:p>
          <a:p>
            <a:pPr marL="411163" indent="-411163">
              <a:lnSpc>
                <a:spcPct val="100000"/>
              </a:lnSpc>
              <a:spcBef>
                <a:spcPts val="0"/>
              </a:spcBef>
              <a:spcAft>
                <a:spcPts val="1200"/>
              </a:spcAft>
            </a:pPr>
            <a:r>
              <a:rPr lang="en-US" sz="4400" b="1" dirty="0"/>
              <a:t>He is God (John 1:1,14; 20:28)</a:t>
            </a:r>
          </a:p>
          <a:p>
            <a:pPr marL="411163" indent="-411163">
              <a:lnSpc>
                <a:spcPct val="100000"/>
              </a:lnSpc>
              <a:spcBef>
                <a:spcPts val="0"/>
              </a:spcBef>
              <a:spcAft>
                <a:spcPts val="1200"/>
              </a:spcAft>
            </a:pPr>
            <a:r>
              <a:rPr lang="en-US" sz="4400" b="1" dirty="0"/>
              <a:t>He is the source of eternal life (John 6:27,40)</a:t>
            </a:r>
          </a:p>
        </p:txBody>
      </p:sp>
    </p:spTree>
    <p:extLst>
      <p:ext uri="{BB962C8B-B14F-4D97-AF65-F5344CB8AC3E}">
        <p14:creationId xmlns:p14="http://schemas.microsoft.com/office/powerpoint/2010/main" val="376659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10" y="525781"/>
            <a:ext cx="11041380" cy="1028699"/>
          </a:xfrm>
        </p:spPr>
        <p:txBody>
          <a:bodyPr>
            <a:normAutofit/>
          </a:bodyPr>
          <a:lstStyle/>
          <a:p>
            <a:pPr algn="ctr"/>
            <a:r>
              <a:rPr lang="en-US" sz="5400" dirty="0">
                <a:latin typeface="Aclonica" panose="02060503000000020004" pitchFamily="18" charset="0"/>
              </a:rPr>
              <a:t>Why be drawn to Jesus?</a:t>
            </a:r>
          </a:p>
        </p:txBody>
      </p:sp>
      <p:sp>
        <p:nvSpPr>
          <p:cNvPr id="3" name="Content Placeholder 2"/>
          <p:cNvSpPr>
            <a:spLocks noGrp="1"/>
          </p:cNvSpPr>
          <p:nvPr>
            <p:ph idx="1"/>
          </p:nvPr>
        </p:nvSpPr>
        <p:spPr>
          <a:xfrm>
            <a:off x="365760" y="1943100"/>
            <a:ext cx="11384280" cy="4617720"/>
          </a:xfrm>
        </p:spPr>
        <p:txBody>
          <a:bodyPr>
            <a:normAutofit/>
          </a:bodyPr>
          <a:lstStyle/>
          <a:p>
            <a:pPr marL="411163" indent="-411163">
              <a:lnSpc>
                <a:spcPct val="100000"/>
              </a:lnSpc>
              <a:spcBef>
                <a:spcPts val="0"/>
              </a:spcBef>
              <a:spcAft>
                <a:spcPts val="1200"/>
              </a:spcAft>
            </a:pPr>
            <a:r>
              <a:rPr lang="en-US" sz="4400" b="1" dirty="0"/>
              <a:t>He is the one sent from God (44, John 3:16)</a:t>
            </a:r>
          </a:p>
          <a:p>
            <a:pPr marL="411163" indent="-411163">
              <a:lnSpc>
                <a:spcPct val="100000"/>
              </a:lnSpc>
              <a:spcBef>
                <a:spcPts val="0"/>
              </a:spcBef>
              <a:spcAft>
                <a:spcPts val="1200"/>
              </a:spcAft>
            </a:pPr>
            <a:r>
              <a:rPr lang="en-US" sz="4400" b="1" dirty="0"/>
              <a:t>He is God (John 1:1,14; 20:28)</a:t>
            </a:r>
          </a:p>
          <a:p>
            <a:pPr marL="411163" indent="-411163">
              <a:lnSpc>
                <a:spcPct val="100000"/>
              </a:lnSpc>
              <a:spcBef>
                <a:spcPts val="0"/>
              </a:spcBef>
              <a:spcAft>
                <a:spcPts val="1200"/>
              </a:spcAft>
            </a:pPr>
            <a:r>
              <a:rPr lang="en-US" sz="4400" b="1" dirty="0"/>
              <a:t>He is the source of eternal life (John 6:27,40)</a:t>
            </a:r>
          </a:p>
          <a:p>
            <a:pPr marL="411163" indent="-411163">
              <a:lnSpc>
                <a:spcPct val="100000"/>
              </a:lnSpc>
              <a:spcBef>
                <a:spcPts val="0"/>
              </a:spcBef>
              <a:spcAft>
                <a:spcPts val="1200"/>
              </a:spcAft>
            </a:pPr>
            <a:r>
              <a:rPr lang="en-US" sz="4400" b="1" dirty="0"/>
              <a:t>He is our Savior/Redeemer (Titus 2:14)</a:t>
            </a:r>
          </a:p>
        </p:txBody>
      </p:sp>
    </p:spTree>
    <p:extLst>
      <p:ext uri="{BB962C8B-B14F-4D97-AF65-F5344CB8AC3E}">
        <p14:creationId xmlns:p14="http://schemas.microsoft.com/office/powerpoint/2010/main" val="396609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10" y="525781"/>
            <a:ext cx="11041380" cy="1028699"/>
          </a:xfrm>
        </p:spPr>
        <p:txBody>
          <a:bodyPr>
            <a:normAutofit/>
          </a:bodyPr>
          <a:lstStyle/>
          <a:p>
            <a:pPr algn="ctr"/>
            <a:r>
              <a:rPr lang="en-US" sz="5400" dirty="0">
                <a:latin typeface="Aclonica" panose="02060503000000020004" pitchFamily="18" charset="0"/>
              </a:rPr>
              <a:t>Why be drawn to Jesus?</a:t>
            </a:r>
          </a:p>
        </p:txBody>
      </p:sp>
      <p:sp>
        <p:nvSpPr>
          <p:cNvPr id="3" name="Content Placeholder 2"/>
          <p:cNvSpPr>
            <a:spLocks noGrp="1"/>
          </p:cNvSpPr>
          <p:nvPr>
            <p:ph idx="1"/>
          </p:nvPr>
        </p:nvSpPr>
        <p:spPr>
          <a:xfrm>
            <a:off x="365760" y="1943100"/>
            <a:ext cx="11384280" cy="4617720"/>
          </a:xfrm>
        </p:spPr>
        <p:txBody>
          <a:bodyPr>
            <a:normAutofit/>
          </a:bodyPr>
          <a:lstStyle/>
          <a:p>
            <a:pPr marL="411163" indent="-411163">
              <a:lnSpc>
                <a:spcPct val="100000"/>
              </a:lnSpc>
              <a:spcBef>
                <a:spcPts val="0"/>
              </a:spcBef>
              <a:spcAft>
                <a:spcPts val="1200"/>
              </a:spcAft>
            </a:pPr>
            <a:r>
              <a:rPr lang="en-US" sz="4400" b="1" dirty="0"/>
              <a:t>He is the one sent from God (44, John 3:16)</a:t>
            </a:r>
          </a:p>
          <a:p>
            <a:pPr marL="411163" indent="-411163">
              <a:lnSpc>
                <a:spcPct val="100000"/>
              </a:lnSpc>
              <a:spcBef>
                <a:spcPts val="0"/>
              </a:spcBef>
              <a:spcAft>
                <a:spcPts val="1200"/>
              </a:spcAft>
            </a:pPr>
            <a:r>
              <a:rPr lang="en-US" sz="4400" b="1" dirty="0"/>
              <a:t>He is God (John 1:1,14; 20:28)</a:t>
            </a:r>
          </a:p>
          <a:p>
            <a:pPr marL="411163" indent="-411163">
              <a:lnSpc>
                <a:spcPct val="100000"/>
              </a:lnSpc>
              <a:spcBef>
                <a:spcPts val="0"/>
              </a:spcBef>
              <a:spcAft>
                <a:spcPts val="1200"/>
              </a:spcAft>
            </a:pPr>
            <a:r>
              <a:rPr lang="en-US" sz="4400" b="1" dirty="0"/>
              <a:t>He is the source of eternal life (John 6:27,40)</a:t>
            </a:r>
          </a:p>
          <a:p>
            <a:pPr marL="411163" indent="-411163">
              <a:lnSpc>
                <a:spcPct val="100000"/>
              </a:lnSpc>
              <a:spcBef>
                <a:spcPts val="0"/>
              </a:spcBef>
              <a:spcAft>
                <a:spcPts val="1200"/>
              </a:spcAft>
            </a:pPr>
            <a:r>
              <a:rPr lang="en-US" sz="4400" b="1" dirty="0"/>
              <a:t>He is our Savior/Redeemer (Titus 2:14)</a:t>
            </a:r>
          </a:p>
          <a:p>
            <a:pPr marL="411163" indent="-411163">
              <a:lnSpc>
                <a:spcPct val="100000"/>
              </a:lnSpc>
              <a:spcBef>
                <a:spcPts val="0"/>
              </a:spcBef>
              <a:spcAft>
                <a:spcPts val="1200"/>
              </a:spcAft>
            </a:pPr>
            <a:r>
              <a:rPr lang="en-US" sz="4400" b="1" dirty="0"/>
              <a:t>He is Lord and King! (Acts 2:36; 1 Tim. 6:14-15)</a:t>
            </a:r>
          </a:p>
        </p:txBody>
      </p:sp>
    </p:spTree>
    <p:extLst>
      <p:ext uri="{BB962C8B-B14F-4D97-AF65-F5344CB8AC3E}">
        <p14:creationId xmlns:p14="http://schemas.microsoft.com/office/powerpoint/2010/main" val="103692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10" y="457201"/>
            <a:ext cx="11041380" cy="1028699"/>
          </a:xfrm>
        </p:spPr>
        <p:txBody>
          <a:bodyPr>
            <a:normAutofit/>
          </a:bodyPr>
          <a:lstStyle/>
          <a:p>
            <a:pPr algn="ctr"/>
            <a:r>
              <a:rPr lang="en-US" sz="5400" dirty="0">
                <a:latin typeface="Aclonica" panose="02060503000000020004" pitchFamily="18" charset="0"/>
              </a:rPr>
              <a:t>How to be drawn to Jesus?</a:t>
            </a:r>
          </a:p>
        </p:txBody>
      </p:sp>
      <p:sp>
        <p:nvSpPr>
          <p:cNvPr id="3" name="Content Placeholder 2"/>
          <p:cNvSpPr>
            <a:spLocks noGrp="1"/>
          </p:cNvSpPr>
          <p:nvPr>
            <p:ph idx="1"/>
          </p:nvPr>
        </p:nvSpPr>
        <p:spPr>
          <a:xfrm>
            <a:off x="1188720" y="1623060"/>
            <a:ext cx="10561320" cy="4937760"/>
          </a:xfrm>
        </p:spPr>
        <p:txBody>
          <a:bodyPr>
            <a:normAutofit/>
          </a:bodyPr>
          <a:lstStyle/>
          <a:p>
            <a:pPr marL="411163" indent="-411163">
              <a:lnSpc>
                <a:spcPct val="110000"/>
              </a:lnSpc>
              <a:spcBef>
                <a:spcPts val="0"/>
              </a:spcBef>
              <a:spcAft>
                <a:spcPts val="600"/>
              </a:spcAft>
            </a:pPr>
            <a:r>
              <a:rPr lang="en-US" sz="4400" b="1" dirty="0"/>
              <a:t>Teaching, hearing and learning  (45)</a:t>
            </a:r>
          </a:p>
          <a:p>
            <a:pPr marL="868363" lvl="1" indent="-411163">
              <a:lnSpc>
                <a:spcPct val="110000"/>
              </a:lnSpc>
              <a:spcBef>
                <a:spcPts val="0"/>
              </a:spcBef>
              <a:spcAft>
                <a:spcPts val="600"/>
              </a:spcAft>
            </a:pPr>
            <a:r>
              <a:rPr lang="en-US" sz="4000" dirty="0"/>
              <a:t>Not direct, divine intervention</a:t>
            </a:r>
          </a:p>
        </p:txBody>
      </p:sp>
    </p:spTree>
    <p:extLst>
      <p:ext uri="{BB962C8B-B14F-4D97-AF65-F5344CB8AC3E}">
        <p14:creationId xmlns:p14="http://schemas.microsoft.com/office/powerpoint/2010/main" val="156069685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10" y="457201"/>
            <a:ext cx="11041380" cy="1028699"/>
          </a:xfrm>
        </p:spPr>
        <p:txBody>
          <a:bodyPr>
            <a:normAutofit/>
          </a:bodyPr>
          <a:lstStyle/>
          <a:p>
            <a:pPr algn="ctr"/>
            <a:r>
              <a:rPr lang="en-US" sz="5400" dirty="0">
                <a:latin typeface="Aclonica" panose="02060503000000020004" pitchFamily="18" charset="0"/>
              </a:rPr>
              <a:t>How to be drawn to Jesus?</a:t>
            </a:r>
          </a:p>
        </p:txBody>
      </p:sp>
      <p:sp>
        <p:nvSpPr>
          <p:cNvPr id="3" name="Content Placeholder 2"/>
          <p:cNvSpPr>
            <a:spLocks noGrp="1"/>
          </p:cNvSpPr>
          <p:nvPr>
            <p:ph idx="1"/>
          </p:nvPr>
        </p:nvSpPr>
        <p:spPr>
          <a:xfrm>
            <a:off x="1188720" y="1623060"/>
            <a:ext cx="10561320" cy="4937760"/>
          </a:xfrm>
        </p:spPr>
        <p:txBody>
          <a:bodyPr>
            <a:normAutofit/>
          </a:bodyPr>
          <a:lstStyle/>
          <a:p>
            <a:pPr marL="411163" indent="-411163">
              <a:lnSpc>
                <a:spcPct val="110000"/>
              </a:lnSpc>
              <a:spcBef>
                <a:spcPts val="0"/>
              </a:spcBef>
              <a:spcAft>
                <a:spcPts val="600"/>
              </a:spcAft>
            </a:pPr>
            <a:r>
              <a:rPr lang="en-US" sz="4400" b="1" dirty="0"/>
              <a:t>Teaching, hearing and learning  (45)</a:t>
            </a:r>
          </a:p>
          <a:p>
            <a:pPr marL="868363" lvl="1" indent="-411163">
              <a:lnSpc>
                <a:spcPct val="110000"/>
              </a:lnSpc>
              <a:spcBef>
                <a:spcPts val="0"/>
              </a:spcBef>
              <a:spcAft>
                <a:spcPts val="600"/>
              </a:spcAft>
            </a:pPr>
            <a:r>
              <a:rPr lang="en-US" sz="4000" dirty="0"/>
              <a:t>Not direct, divine intervention</a:t>
            </a:r>
          </a:p>
          <a:p>
            <a:pPr marL="411163" indent="-411163">
              <a:lnSpc>
                <a:spcPct val="110000"/>
              </a:lnSpc>
              <a:spcBef>
                <a:spcPts val="0"/>
              </a:spcBef>
              <a:spcAft>
                <a:spcPts val="600"/>
              </a:spcAft>
            </a:pPr>
            <a:r>
              <a:rPr lang="en-US" sz="4400" b="1" dirty="0"/>
              <a:t>Believing evidence, and obeying Christ           (cf. Acts 8:30-39)</a:t>
            </a:r>
          </a:p>
          <a:p>
            <a:pPr marL="868363" lvl="1" indent="-411163">
              <a:lnSpc>
                <a:spcPct val="110000"/>
              </a:lnSpc>
              <a:spcBef>
                <a:spcPts val="0"/>
              </a:spcBef>
              <a:spcAft>
                <a:spcPts val="600"/>
              </a:spcAft>
            </a:pPr>
            <a:r>
              <a:rPr lang="en-US" sz="4000" dirty="0"/>
              <a:t>Belief alone is not enough! </a:t>
            </a:r>
            <a:r>
              <a:rPr lang="en-US" sz="4000" i="1" dirty="0"/>
              <a:t>(Must repent, confess and be baptized!)</a:t>
            </a:r>
          </a:p>
        </p:txBody>
      </p:sp>
    </p:spTree>
    <p:extLst>
      <p:ext uri="{BB962C8B-B14F-4D97-AF65-F5344CB8AC3E}">
        <p14:creationId xmlns:p14="http://schemas.microsoft.com/office/powerpoint/2010/main" val="124661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29623"/>
            <a:ext cx="9144000" cy="1536020"/>
          </a:xfrm>
        </p:spPr>
        <p:txBody>
          <a:bodyPr/>
          <a:lstStyle/>
          <a:p>
            <a:r>
              <a:rPr lang="en-US" dirty="0">
                <a:latin typeface="Aclonica" panose="02060503000000020004" pitchFamily="18" charset="0"/>
              </a:rPr>
              <a:t>Conclusion</a:t>
            </a:r>
          </a:p>
        </p:txBody>
      </p:sp>
      <p:sp>
        <p:nvSpPr>
          <p:cNvPr id="3" name="Subtitle 2"/>
          <p:cNvSpPr>
            <a:spLocks noGrp="1"/>
          </p:cNvSpPr>
          <p:nvPr>
            <p:ph type="subTitle" idx="1"/>
          </p:nvPr>
        </p:nvSpPr>
        <p:spPr>
          <a:xfrm>
            <a:off x="1028700" y="2674620"/>
            <a:ext cx="10081260" cy="3360420"/>
          </a:xfrm>
        </p:spPr>
        <p:txBody>
          <a:bodyPr>
            <a:normAutofit/>
          </a:bodyPr>
          <a:lstStyle/>
          <a:p>
            <a:r>
              <a:rPr lang="en-US" sz="4800" b="1" dirty="0"/>
              <a:t>The point is not to just draw people to the church</a:t>
            </a:r>
          </a:p>
          <a:p>
            <a:endParaRPr lang="en-US" sz="4800" b="1" dirty="0"/>
          </a:p>
          <a:p>
            <a:r>
              <a:rPr lang="en-US" sz="6000" b="1" dirty="0"/>
              <a:t>We must draw them to Christ!</a:t>
            </a:r>
          </a:p>
        </p:txBody>
      </p:sp>
    </p:spTree>
    <p:extLst>
      <p:ext uri="{BB962C8B-B14F-4D97-AF65-F5344CB8AC3E}">
        <p14:creationId xmlns:p14="http://schemas.microsoft.com/office/powerpoint/2010/main" val="181383411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TotalTime>
  <Words>1435</Words>
  <Application>Microsoft Office PowerPoint</Application>
  <PresentationFormat>Widescreen</PresentationFormat>
  <Paragraphs>87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Aclonica</vt:lpstr>
      <vt:lpstr>Calibri Light</vt:lpstr>
      <vt:lpstr>Arial</vt:lpstr>
      <vt:lpstr>Calibri</vt:lpstr>
      <vt:lpstr>Office Theme</vt:lpstr>
      <vt:lpstr>Drawn to Jesus</vt:lpstr>
      <vt:lpstr>Why be drawn to Jesus?</vt:lpstr>
      <vt:lpstr>Why be drawn to Jesus?</vt:lpstr>
      <vt:lpstr>Why be drawn to Jesus?</vt:lpstr>
      <vt:lpstr>Why be drawn to Jesus?</vt:lpstr>
      <vt:lpstr>Why be drawn to Jesus?</vt:lpstr>
      <vt:lpstr>How to be drawn to Jesus?</vt:lpstr>
      <vt:lpstr>How to be drawn to Jesus?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Drawn to Jesus</dc:title>
  <dc:creator>Stan Cox</dc:creator>
  <cp:lastModifiedBy>Josh Cox</cp:lastModifiedBy>
  <cp:revision>11</cp:revision>
  <cp:lastPrinted>2017-04-30T12:27:40Z</cp:lastPrinted>
  <dcterms:created xsi:type="dcterms:W3CDTF">2017-04-30T03:14:21Z</dcterms:created>
  <dcterms:modified xsi:type="dcterms:W3CDTF">2017-05-23T00:18:11Z</dcterms:modified>
</cp:coreProperties>
</file>